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E2D8-4ABE-4D60-A17C-B87A927A73D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57BE-90D1-4080-B614-2E92B2697B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TRƯỜNG MẦM NON GIA THƯỢNG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76400" y="3429000"/>
            <a:ext cx="53276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 biết tập nói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47800" y="4495800"/>
            <a:ext cx="6096000" cy="24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Rau, </a:t>
            </a:r>
            <a:r>
              <a:rPr lang="en-US" dirty="0" err="1" smtClean="0">
                <a:solidFill>
                  <a:srgbClr val="FF0000"/>
                </a:solidFill>
              </a:rPr>
              <a:t>Củ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Qủa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đẹp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NBTN:  </a:t>
            </a:r>
            <a:r>
              <a:rPr lang="en-US" dirty="0" err="1" smtClean="0">
                <a:solidFill>
                  <a:srgbClr val="FF0000"/>
                </a:solidFill>
              </a:rPr>
              <a:t>Qủa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Xoài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Qủa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Bưởi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Lứa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tuổi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Nhà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</a:t>
            </a:r>
            <a:r>
              <a:rPr lang="en-US" dirty="0">
                <a:solidFill>
                  <a:srgbClr val="FF0000"/>
                </a:solidFill>
              </a:rPr>
              <a:t> ( 24- 36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Trần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Quyên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: 2017- 2018	</a:t>
            </a:r>
          </a:p>
        </p:txBody>
      </p:sp>
      <p:pic>
        <p:nvPicPr>
          <p:cNvPr id="2053" name="Picture 4" descr="LOGO MNG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954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1143000"/>
          </a:xfrm>
        </p:spPr>
        <p:txBody>
          <a:bodyPr/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endParaRPr lang="en-US" dirty="0"/>
          </a:p>
        </p:txBody>
      </p:sp>
      <p:pic>
        <p:nvPicPr>
          <p:cNvPr id="4" name="Picture 3" descr="a-14150261444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33" y="1219200"/>
            <a:ext cx="3044967" cy="2895600"/>
          </a:xfrm>
          <a:prstGeom prst="rect">
            <a:avLst/>
          </a:prstGeom>
        </p:spPr>
      </p:pic>
      <p:pic>
        <p:nvPicPr>
          <p:cNvPr id="5" name="Picture 4" descr="151166068058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2971800" cy="2667000"/>
          </a:xfrm>
          <a:prstGeom prst="rect">
            <a:avLst/>
          </a:prstGeom>
        </p:spPr>
      </p:pic>
      <p:pic>
        <p:nvPicPr>
          <p:cNvPr id="6" name="Picture 5" descr="dau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219200"/>
            <a:ext cx="3200400" cy="2895600"/>
          </a:xfrm>
          <a:prstGeom prst="rect">
            <a:avLst/>
          </a:prstGeom>
        </p:spPr>
      </p:pic>
      <p:pic>
        <p:nvPicPr>
          <p:cNvPr id="7" name="Picture 6" descr="maxresdefault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057650"/>
            <a:ext cx="3429000" cy="2800350"/>
          </a:xfrm>
          <a:prstGeom prst="rect">
            <a:avLst/>
          </a:prstGeom>
        </p:spPr>
      </p:pic>
      <p:pic>
        <p:nvPicPr>
          <p:cNvPr id="8" name="Picture 7" descr="tải xuống (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4114800"/>
            <a:ext cx="3200400" cy="2743200"/>
          </a:xfrm>
          <a:prstGeom prst="rect">
            <a:avLst/>
          </a:prstGeom>
        </p:spPr>
      </p:pic>
      <p:pic>
        <p:nvPicPr>
          <p:cNvPr id="9" name="Picture 8" descr="qua-dua-hau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19200"/>
            <a:ext cx="2971799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2985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Qủa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Xoài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200400"/>
          </a:xfrm>
          <a:prstGeom prst="rect">
            <a:avLst/>
          </a:prstGeom>
        </p:spPr>
      </p:pic>
      <p:pic>
        <p:nvPicPr>
          <p:cNvPr id="5" name="Picture 4" descr="636315223066045469696363152230660454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694" y="3200400"/>
            <a:ext cx="4665306" cy="3657600"/>
          </a:xfrm>
          <a:prstGeom prst="rect">
            <a:avLst/>
          </a:prstGeom>
        </p:spPr>
      </p:pic>
      <p:pic>
        <p:nvPicPr>
          <p:cNvPr id="6" name="Picture 5" descr="traicay_kienthuc6_anb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0"/>
            <a:ext cx="4648200" cy="3200400"/>
          </a:xfrm>
          <a:prstGeom prst="rect">
            <a:avLst/>
          </a:prstGeom>
        </p:spPr>
      </p:pic>
      <p:pic>
        <p:nvPicPr>
          <p:cNvPr id="7" name="Picture 6" descr="cach-lam-mut-xoai-bi-lan-dua-khong-can-nuoc-voi-trong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00400"/>
            <a:ext cx="4495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57671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Qủa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Bưởi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4352266-zzlhimg_4272_hgf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495800" cy="3505200"/>
          </a:xfrm>
        </p:spPr>
      </p:pic>
      <p:pic>
        <p:nvPicPr>
          <p:cNvPr id="5" name="Picture 4" descr="3_76922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0"/>
            <a:ext cx="4648200" cy="3505200"/>
          </a:xfrm>
          <a:prstGeom prst="rect">
            <a:avLst/>
          </a:prstGeom>
        </p:spPr>
      </p:pic>
      <p:pic>
        <p:nvPicPr>
          <p:cNvPr id="6" name="Picture 5" descr="19805cfe-ee2f-4855-a59b-bad74b1ef96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5200"/>
            <a:ext cx="4343400" cy="3352800"/>
          </a:xfrm>
          <a:prstGeom prst="rect">
            <a:avLst/>
          </a:prstGeom>
        </p:spPr>
      </p:pic>
      <p:pic>
        <p:nvPicPr>
          <p:cNvPr id="7" name="Picture 6" descr="cong-dung-chua-benh-cua-hat-buoi-640x4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505200"/>
            <a:ext cx="4876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1008-4-quot-kh-244-ng-quot-nhat-thiet-kh-244-ng-duoc-mac-khi-an-xo-224-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72000" cy="3429000"/>
          </a:xfrm>
          <a:prstGeom prst="rect">
            <a:avLst/>
          </a:prstGeom>
        </p:spPr>
      </p:pic>
      <p:pic>
        <p:nvPicPr>
          <p:cNvPr id="5" name="Picture 4" descr="54-05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6" name="Picture 5" descr="buoi-da-xanh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429000"/>
            <a:ext cx="4648200" cy="3429000"/>
          </a:xfrm>
          <a:prstGeom prst="rect">
            <a:avLst/>
          </a:prstGeom>
        </p:spPr>
      </p:pic>
      <p:pic>
        <p:nvPicPr>
          <p:cNvPr id="7" name="Picture 6" descr="pdt15089143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0"/>
            <a:ext cx="4572000" cy="3429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73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Một số loại hoa quả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4</cp:revision>
  <dcterms:created xsi:type="dcterms:W3CDTF">2018-01-30T05:40:49Z</dcterms:created>
  <dcterms:modified xsi:type="dcterms:W3CDTF">2018-01-30T06:16:42Z</dcterms:modified>
</cp:coreProperties>
</file>